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1"/>
  </p:notesMasterIdLst>
  <p:sldIdLst>
    <p:sldId id="256" r:id="rId2"/>
    <p:sldId id="257" r:id="rId3"/>
    <p:sldId id="266" r:id="rId4"/>
    <p:sldId id="267" r:id="rId5"/>
    <p:sldId id="259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718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6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2425C-93A9-4C58-BDEE-71969A424E27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131AE-7267-4CB8-ABE8-E994A4926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81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131AE-7267-4CB8-ABE8-E994A492667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955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285861"/>
            <a:ext cx="8286808" cy="2286015"/>
          </a:xfrm>
        </p:spPr>
        <p:txBody>
          <a:bodyPr>
            <a:noAutofit/>
          </a:bodyPr>
          <a:lstStyle/>
          <a:p>
            <a:pPr algn="ctr"/>
            <a:r>
              <a:rPr lang="ru-RU" sz="8000" smtClean="0">
                <a:latin typeface="Times New Roman" pitchFamily="18" charset="0"/>
                <a:cs typeface="Times New Roman" pitchFamily="18" charset="0"/>
              </a:rPr>
              <a:t>Моя </a:t>
            </a:r>
            <a:r>
              <a:rPr lang="ru-RU" sz="8000" smtClean="0">
                <a:latin typeface="Times New Roman" pitchFamily="18" charset="0"/>
                <a:cs typeface="Times New Roman" pitchFamily="18" charset="0"/>
              </a:rPr>
              <a:t>семья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12" y="3933056"/>
            <a:ext cx="7189608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«Средняя школа города Багратионовска»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Номинация - цифровое творчество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Датко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Мария, 14 лет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Классный руководитель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Архипова Вероника Сергеевна, 89110732989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Для меня моя семья- это…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опора и поддержка, это люди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которые всегда рядом, любят меня такой, какая я есть и принимают со всеми недостатками!</a:t>
            </a:r>
          </a:p>
          <a:p>
            <a:pPr algn="ctr">
              <a:buNone/>
            </a:pPr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tanka\Desktop\преза\archive\archive\2022-10-17 12-04-01 (98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429000"/>
            <a:ext cx="4286248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Моя семья - забота, защита, поддержка, </a:t>
            </a:r>
            <a:br>
              <a:rPr lang="ru-RU" sz="3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любовь, радость!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050" name="Picture 2" descr="C:\Users\tanka\Desktop\преза\archive\archive\IMG_20230423_1248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857364"/>
            <a:ext cx="3206267" cy="4324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tanka\Desktop\преза\archive\archive\IMG_20230619_220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2147" y="1571612"/>
            <a:ext cx="2581853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tanka\Desktop\преза\archive\archive\IMG_20230901_0858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000240"/>
            <a:ext cx="2743201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моих родных людей есть много разных талантов.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tanka\Desktop\преза\archive\archive\IMG_20230723_1102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00306"/>
            <a:ext cx="2904585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tanka\Desktop\преза\archive\archive\IMG_20230709_1236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000372"/>
            <a:ext cx="2256662" cy="3043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F:\Новая папка\IMG-20231002-WA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428868"/>
            <a:ext cx="273250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tanka\Desktop\преза\archive\17304140257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857628"/>
            <a:ext cx="3929090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tanka\Desktop\преза\archive\17304140257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786190"/>
            <a:ext cx="2710417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F:\Новая папка\IMG-20230930-WA01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285728"/>
            <a:ext cx="1768073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29600" cy="10668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Мой папа Дмитрий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325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Старший лейтенант, начальник караула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Пожарно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спасательной части № 1, а также является капитаном 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команды по футболу «Балтийские спасатели».  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 него много сил и энергии,  поэтому он всегда находит время поддержать меня в трудную минуту и провести время с семьей. Папа всегда служит для меня примером для  подражания. 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    Его награды вдохновляют меня на занятия спортом.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        Я горжусь им!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0668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Моя мама Татьяна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6143668" cy="432511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Директор отдела по развитию розничного бизнеса в банке.</a:t>
            </a:r>
          </a:p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Мама умна, развивается всесторонне, занимается английским, увлекается спортом. Это главный человек в моей жизни.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Она поможет и поддержит в начинаниях, сможет выслушать  меня, укроет от всех бед.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Теплые взаимоотношения в семье, уют и готовность прийти на помощь в разрешении любых проблем  - ее заслуга. 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Является организатором досуга нашей семьи, ее воображение не заставит сидеть нас на месте и скучать. 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Ее уверенность и позитивное отношение к жизни вдохновляет меня быть целеустремленной и достигать своих целей, несмотря на свою болезнь.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Только мамы не спят ночи 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напролет, не требуя при этом никакой награды ! 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F:\Новая папка\IMG-20240719-WA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143116"/>
            <a:ext cx="2678909" cy="3689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Новая папка\IMG_20240601_13375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57166"/>
            <a:ext cx="2799976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0668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Мой брат Кирилл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5286412" cy="432511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Учится в 3 классе, занимается в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спортшколе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 дзюдо, самбо и футболом.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Младший брат - это всегда настоящее приключение, это всегда источник веселья и радости.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Несмотря на то, что он младший, Кирилл ведет себя так, как будто он старший: готов меня защищать, помогать и быть другом. </a:t>
            </a:r>
          </a:p>
          <a:p>
            <a:pPr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Люблю его!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F:\Новая папка\IMG-20230930-WA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571876"/>
            <a:ext cx="2786082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232 фото\20230909-DSC02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61" y="785794"/>
            <a:ext cx="4048138" cy="6072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0668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Я (Маша)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4714908" cy="432511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Учусь в 8 классе. Занимаюсь танцами, английским языком и бадминтоном. Я люблю слушать музыку, гулять с друзьями.</a:t>
            </a:r>
          </a:p>
          <a:p>
            <a:pPr>
              <a:buNone/>
            </a:pP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11 лет я болею сахарным диабетом 1-ого типа.</a:t>
            </a:r>
          </a:p>
          <a:p>
            <a:pPr>
              <a:buNone/>
            </a:pP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За эти 11 лет я научилась купировать гипогликемию, справляться с высоким сахаром и жить как все.</a:t>
            </a:r>
          </a:p>
          <a:p>
            <a:pPr>
              <a:buNone/>
            </a:pP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Я могу помогать другим детям с этой же болезнью.</a:t>
            </a:r>
          </a:p>
          <a:p>
            <a:pPr algn="ctr"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Я довольна собой!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5" name="Содержимое 4" descr="17293702338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1500174"/>
            <a:ext cx="3857653" cy="4869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1031</TotalTime>
  <Words>399</Words>
  <Application>Microsoft Office PowerPoint</Application>
  <PresentationFormat>Экран (4:3)</PresentationFormat>
  <Paragraphs>41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Calibri</vt:lpstr>
      <vt:lpstr>Georgia</vt:lpstr>
      <vt:lpstr>Times New Roman</vt:lpstr>
      <vt:lpstr>Trebuchet MS</vt:lpstr>
      <vt:lpstr>Wingdings 2</vt:lpstr>
      <vt:lpstr>Городская</vt:lpstr>
      <vt:lpstr>Моя семья</vt:lpstr>
      <vt:lpstr>Для меня моя семья- это…</vt:lpstr>
      <vt:lpstr>Моя семья - забота, защита, поддержка,  любовь, радость! </vt:lpstr>
      <vt:lpstr> У моих родных людей есть много разных талантов. </vt:lpstr>
      <vt:lpstr>Мой папа Дмитрий</vt:lpstr>
      <vt:lpstr>Моя мама Татьяна</vt:lpstr>
      <vt:lpstr>Мой брат Кирилл</vt:lpstr>
      <vt:lpstr>Я (Маша)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tanka</dc:creator>
  <cp:lastModifiedBy>user</cp:lastModifiedBy>
  <cp:revision>102</cp:revision>
  <dcterms:created xsi:type="dcterms:W3CDTF">2024-10-19T19:54:55Z</dcterms:created>
  <dcterms:modified xsi:type="dcterms:W3CDTF">2024-11-07T09:05:39Z</dcterms:modified>
</cp:coreProperties>
</file>