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4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9.jpeg" ContentType="image/jpeg"/>
  <Override PartName="/ppt/media/image11.jpeg" ContentType="image/jpeg"/>
  <Override PartName="/ppt/media/image7.jpeg" ContentType="image/jpeg"/>
  <Override PartName="/ppt/media/image12.jpeg" ContentType="image/jpeg"/>
  <Override PartName="/ppt/media/image10.jpeg" ContentType="image/jpeg"/>
  <Override PartName="/ppt/media/image8.jpeg" ContentType="image/jpeg"/>
  <Override PartName="/ppt/media/image13.jpeg" ContentType="image/jpe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94EF72B5-0C3C-473C-984C-F7B058DA10B3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29.9.22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EA36C1B6-EDEE-4257-9F88-CAC461122078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Jazz Ball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8B5EFE38-A657-474C-8F9F-C3D5B2C3BCFA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29.9.22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58DDFC13-FA3E-444C-99E4-6FE3C44E7365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Jazz Ball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B94311B3-8C70-4FBF-9820-D22B59365D16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29.9.22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AEAF11DF-CABF-4E34-8DB3-4B34011CC471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Relationship Id="rId8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5" Type="http://schemas.openxmlformats.org/officeDocument/2006/relationships/image" Target="../media/image14.jpeg"/><Relationship Id="rId6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37880" y="188640"/>
            <a:ext cx="8898480" cy="669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  <a:buNone/>
            </a:pPr>
            <a:r>
              <a:rPr b="1" lang="ru-RU" sz="3600" spc="-1" strike="noStrike">
                <a:solidFill>
                  <a:srgbClr val="005490"/>
                </a:solidFill>
                <a:latin typeface="Jazz Ball"/>
              </a:rPr>
              <a:t>Номинация «Цифровое творчество»</a:t>
            </a:r>
            <a:endParaRPr b="0" lang="ru-RU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0" y="2903040"/>
            <a:ext cx="9143640" cy="1006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58000"/>
          </a:bodyPr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 algn="ctr">
              <a:lnSpc>
                <a:spcPct val="90000"/>
              </a:lnSpc>
              <a:spcBef>
                <a:spcPts val="1001"/>
              </a:spcBef>
              <a:buClr>
                <a:srgbClr val="00549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2800" spc="-1" strike="noStrike">
                <a:solidFill>
                  <a:srgbClr val="005490"/>
                </a:solidFill>
                <a:latin typeface="Calibri"/>
              </a:rPr>
              <a:t>Изготовление брошки «Гвоздика  Победы».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 algn="ctr">
              <a:lnSpc>
                <a:spcPct val="90000"/>
              </a:lnSpc>
              <a:spcBef>
                <a:spcPts val="1001"/>
              </a:spcBef>
              <a:buClr>
                <a:srgbClr val="00549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2800" spc="-1" strike="noStrike">
                <a:solidFill>
                  <a:srgbClr val="005490"/>
                </a:solidFill>
                <a:latin typeface="Calibri"/>
              </a:rPr>
              <a:t>Коллектив обучающихся ГБУ КО ОО «школа-интернат п.Сосновка» Руководитель Бондаренко В.В. 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5" name="Picture 2" descr=""/>
          <p:cNvPicPr/>
          <p:nvPr/>
        </p:nvPicPr>
        <p:blipFill>
          <a:blip r:embed="rId1"/>
          <a:stretch/>
        </p:blipFill>
        <p:spPr>
          <a:xfrm>
            <a:off x="2793240" y="863640"/>
            <a:ext cx="2948040" cy="2039040"/>
          </a:xfrm>
          <a:prstGeom prst="rect">
            <a:avLst/>
          </a:prstGeom>
          <a:ln w="0">
            <a:noFill/>
          </a:ln>
        </p:spPr>
      </p:pic>
      <p:pic>
        <p:nvPicPr>
          <p:cNvPr id="126" name="Picture 5" descr=""/>
          <p:cNvPicPr/>
          <p:nvPr/>
        </p:nvPicPr>
        <p:blipFill>
          <a:blip r:embed="rId2"/>
          <a:stretch/>
        </p:blipFill>
        <p:spPr>
          <a:xfrm>
            <a:off x="2436840" y="3909960"/>
            <a:ext cx="2129760" cy="2839680"/>
          </a:xfrm>
          <a:prstGeom prst="rect">
            <a:avLst/>
          </a:prstGeom>
          <a:ln w="0">
            <a:noFill/>
          </a:ln>
        </p:spPr>
      </p:pic>
      <p:pic>
        <p:nvPicPr>
          <p:cNvPr id="127" name="Picture 6" descr=""/>
          <p:cNvPicPr/>
          <p:nvPr/>
        </p:nvPicPr>
        <p:blipFill>
          <a:blip r:embed="rId3"/>
          <a:stretch/>
        </p:blipFill>
        <p:spPr>
          <a:xfrm>
            <a:off x="137880" y="3909960"/>
            <a:ext cx="2129760" cy="2839680"/>
          </a:xfrm>
          <a:prstGeom prst="rect">
            <a:avLst/>
          </a:prstGeom>
          <a:ln w="0">
            <a:noFill/>
          </a:ln>
        </p:spPr>
      </p:pic>
      <p:pic>
        <p:nvPicPr>
          <p:cNvPr id="128" name="Picture 7" descr=""/>
          <p:cNvPicPr/>
          <p:nvPr/>
        </p:nvPicPr>
        <p:blipFill>
          <a:blip r:embed="rId4"/>
          <a:srcRect l="5486" t="0" r="3693" b="0"/>
          <a:stretch/>
        </p:blipFill>
        <p:spPr>
          <a:xfrm>
            <a:off x="4801320" y="3909960"/>
            <a:ext cx="2135880" cy="2839680"/>
          </a:xfrm>
          <a:prstGeom prst="rect">
            <a:avLst/>
          </a:prstGeom>
          <a:ln w="0">
            <a:noFill/>
          </a:ln>
        </p:spPr>
      </p:pic>
      <p:pic>
        <p:nvPicPr>
          <p:cNvPr id="129" name="Picture 8" descr=""/>
          <p:cNvPicPr/>
          <p:nvPr/>
        </p:nvPicPr>
        <p:blipFill>
          <a:blip r:embed="rId5"/>
          <a:stretch/>
        </p:blipFill>
        <p:spPr>
          <a:xfrm>
            <a:off x="7121520" y="3909960"/>
            <a:ext cx="1693440" cy="2839680"/>
          </a:xfrm>
          <a:prstGeom prst="rect">
            <a:avLst/>
          </a:prstGeom>
          <a:ln w="0">
            <a:noFill/>
          </a:ln>
        </p:spPr>
      </p:pic>
      <p:pic>
        <p:nvPicPr>
          <p:cNvPr id="130" name="Picture 9" descr=""/>
          <p:cNvPicPr/>
          <p:nvPr/>
        </p:nvPicPr>
        <p:blipFill>
          <a:blip r:embed="rId6"/>
          <a:stretch/>
        </p:blipFill>
        <p:spPr>
          <a:xfrm>
            <a:off x="6429600" y="858600"/>
            <a:ext cx="1874880" cy="2359080"/>
          </a:xfrm>
          <a:prstGeom prst="rect">
            <a:avLst/>
          </a:prstGeom>
          <a:ln w="0">
            <a:noFill/>
          </a:ln>
        </p:spPr>
      </p:pic>
      <p:pic>
        <p:nvPicPr>
          <p:cNvPr id="131" name="Picture 11" descr=""/>
          <p:cNvPicPr/>
          <p:nvPr/>
        </p:nvPicPr>
        <p:blipFill>
          <a:blip r:embed="rId7"/>
          <a:stretch/>
        </p:blipFill>
        <p:spPr>
          <a:xfrm>
            <a:off x="509040" y="858600"/>
            <a:ext cx="1927440" cy="2359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00680" y="260640"/>
            <a:ext cx="7390080" cy="863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1" lang="ru-RU" sz="4400" spc="-1" strike="noStrike">
                <a:solidFill>
                  <a:srgbClr val="005490"/>
                </a:solidFill>
                <a:latin typeface="Jazz Ball"/>
              </a:rPr>
              <a:t>Акция «Гвоздика Победы»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395640" y="1124640"/>
            <a:ext cx="8352720" cy="1226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5490"/>
              </a:buClr>
              <a:buFont typeface="Arial"/>
              <a:buChar char="•"/>
            </a:pPr>
            <a:r>
              <a:rPr b="1" lang="ru-RU" sz="2800" spc="-1" strike="noStrike">
                <a:solidFill>
                  <a:srgbClr val="005490"/>
                </a:solidFill>
                <a:latin typeface="Calibri"/>
              </a:rPr>
              <a:t>Брошь «Гвоздика Победы» своими руками в подарок ветеранам. Благодарим за Победу!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4" name="Picture 2" descr=""/>
          <p:cNvPicPr/>
          <p:nvPr/>
        </p:nvPicPr>
        <p:blipFill>
          <a:blip r:embed="rId1"/>
          <a:stretch/>
        </p:blipFill>
        <p:spPr>
          <a:xfrm>
            <a:off x="4603680" y="2351880"/>
            <a:ext cx="1971360" cy="3735000"/>
          </a:xfrm>
          <a:prstGeom prst="rect">
            <a:avLst/>
          </a:prstGeom>
          <a:ln w="0">
            <a:noFill/>
          </a:ln>
        </p:spPr>
      </p:pic>
      <p:pic>
        <p:nvPicPr>
          <p:cNvPr id="135" name="Picture 3" descr=""/>
          <p:cNvPicPr/>
          <p:nvPr/>
        </p:nvPicPr>
        <p:blipFill>
          <a:blip r:embed="rId2"/>
          <a:srcRect l="0" t="0" r="22441" b="0"/>
          <a:stretch/>
        </p:blipFill>
        <p:spPr>
          <a:xfrm>
            <a:off x="2273760" y="2351880"/>
            <a:ext cx="2172600" cy="3735000"/>
          </a:xfrm>
          <a:prstGeom prst="rect">
            <a:avLst/>
          </a:prstGeom>
          <a:ln w="0">
            <a:noFill/>
          </a:ln>
        </p:spPr>
      </p:pic>
      <p:pic>
        <p:nvPicPr>
          <p:cNvPr id="136" name="Picture 4" descr=""/>
          <p:cNvPicPr/>
          <p:nvPr/>
        </p:nvPicPr>
        <p:blipFill>
          <a:blip r:embed="rId3"/>
          <a:srcRect l="0" t="0" r="26253" b="0"/>
          <a:stretch/>
        </p:blipFill>
        <p:spPr>
          <a:xfrm>
            <a:off x="106920" y="2351880"/>
            <a:ext cx="1959480" cy="3735000"/>
          </a:xfrm>
          <a:prstGeom prst="rect">
            <a:avLst/>
          </a:prstGeom>
          <a:ln w="0">
            <a:noFill/>
          </a:ln>
        </p:spPr>
      </p:pic>
      <p:pic>
        <p:nvPicPr>
          <p:cNvPr id="137" name="Picture 5" descr=""/>
          <p:cNvPicPr/>
          <p:nvPr/>
        </p:nvPicPr>
        <p:blipFill>
          <a:blip r:embed="rId4"/>
          <a:stretch/>
        </p:blipFill>
        <p:spPr>
          <a:xfrm>
            <a:off x="6720480" y="2351880"/>
            <a:ext cx="2335320" cy="3735000"/>
          </a:xfrm>
          <a:prstGeom prst="rect">
            <a:avLst/>
          </a:prstGeom>
          <a:ln w="0">
            <a:noFill/>
          </a:ln>
        </p:spPr>
      </p:pic>
      <p:pic>
        <p:nvPicPr>
          <p:cNvPr id="138" name="Picture 6" descr="C:\Users\user\Desktop\Класс 2022\День Победы\IMG-20220509-WA0006.jpg"/>
          <p:cNvPicPr/>
          <p:nvPr/>
        </p:nvPicPr>
        <p:blipFill>
          <a:blip r:embed="rId5"/>
          <a:stretch/>
        </p:blipFill>
        <p:spPr>
          <a:xfrm>
            <a:off x="7668360" y="48960"/>
            <a:ext cx="1217880" cy="1217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71d2a"/>
      </a:dk2>
      <a:lt2>
        <a:srgbClr val="e7e6e6"/>
      </a:lt2>
      <a:accent1>
        <a:srgbClr val="0070c0"/>
      </a:accent1>
      <a:accent2>
        <a:srgbClr val="6600ff"/>
      </a:accent2>
      <a:accent3>
        <a:srgbClr val="002060"/>
      </a:accent3>
      <a:accent4>
        <a:srgbClr val="4f017f"/>
      </a:accent4>
      <a:accent5>
        <a:srgbClr val="6600ff"/>
      </a:accent5>
      <a:accent6>
        <a:srgbClr val="00b0f0"/>
      </a:accent6>
      <a:hlink>
        <a:srgbClr val="0000cc"/>
      </a:hlink>
      <a:folHlink>
        <a:srgbClr val="33669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71d2a"/>
      </a:dk2>
      <a:lt2>
        <a:srgbClr val="e7e6e6"/>
      </a:lt2>
      <a:accent1>
        <a:srgbClr val="0070c0"/>
      </a:accent1>
      <a:accent2>
        <a:srgbClr val="6600ff"/>
      </a:accent2>
      <a:accent3>
        <a:srgbClr val="002060"/>
      </a:accent3>
      <a:accent4>
        <a:srgbClr val="4f017f"/>
      </a:accent4>
      <a:accent5>
        <a:srgbClr val="6600ff"/>
      </a:accent5>
      <a:accent6>
        <a:srgbClr val="00b0f0"/>
      </a:accent6>
      <a:hlink>
        <a:srgbClr val="0000cc"/>
      </a:hlink>
      <a:folHlink>
        <a:srgbClr val="33669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Application>LibreOffice/7.2.5.1$Linux_X86_64 LibreOffice_project/20$Build-1</Application>
  <AppVersion>15.0000</AppVersion>
  <Words>133</Words>
  <Paragraphs>17</Paragraphs>
  <Company>Home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2022-09-26T18:28:44Z</dcterms:created>
  <dc:creator>Я</dc:creator>
  <dc:description/>
  <dc:language>ru-RU</dc:language>
  <cp:lastModifiedBy/>
  <dcterms:modified xsi:type="dcterms:W3CDTF">2022-09-29T11:28:00Z</dcterms:modified>
  <cp:revision>9</cp:revision>
  <dc:subject/>
  <dc:title>Номинация «Художественное творчество»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5</vt:i4>
  </property>
</Properties>
</file>